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1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8CFD-71D1-2044-A4DB-F910B4AF18E7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0727-21BE-9C44-9965-D562A42D1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419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8CFD-71D1-2044-A4DB-F910B4AF18E7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0727-21BE-9C44-9965-D562A42D1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640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8CFD-71D1-2044-A4DB-F910B4AF18E7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0727-21BE-9C44-9965-D562A42D1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75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CF8F24-0184-4A2A-A88B-85F7958E38A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437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3BC2FA-8F1E-4984-9E11-04B9A724AA3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128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19EE6A-2FFB-4D2C-BDFF-891DBF5E7D1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648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5CD935-ED43-426B-B7F0-106E9463EA67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503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ED0BBA-B939-44E5-9E8C-B11DB76EE9E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2171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514F26-04B9-45B1-935D-2004E39182DE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4686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B46F0-60A4-4D86-AE20-A41EDC83972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9255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547A8-EC5A-41BF-9144-29E8B36B11D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392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8CFD-71D1-2044-A4DB-F910B4AF18E7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0727-21BE-9C44-9965-D562A42D1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310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C31F51-36DE-490B-9440-B9C68FF71316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8799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756D6B-12CE-48FF-9830-05F995C90961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7960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B51CA6-F645-4868-920D-23C6223040ED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4236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E384EF-D981-4A4D-99B9-E1216A47BD7F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2848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FE5DDE-48E6-4874-9EC4-4B59AEE24752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011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8CFD-71D1-2044-A4DB-F910B4AF18E7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0727-21BE-9C44-9965-D562A42D1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2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8CFD-71D1-2044-A4DB-F910B4AF18E7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0727-21BE-9C44-9965-D562A42D1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72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8CFD-71D1-2044-A4DB-F910B4AF18E7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0727-21BE-9C44-9965-D562A42D1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05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8CFD-71D1-2044-A4DB-F910B4AF18E7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0727-21BE-9C44-9965-D562A42D1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69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8CFD-71D1-2044-A4DB-F910B4AF18E7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0727-21BE-9C44-9965-D562A42D1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49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8CFD-71D1-2044-A4DB-F910B4AF18E7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0727-21BE-9C44-9965-D562A42D1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96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8CFD-71D1-2044-A4DB-F910B4AF18E7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0727-21BE-9C44-9965-D562A42D1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084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08CFD-71D1-2044-A4DB-F910B4AF18E7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80727-21BE-9C44-9965-D562A42D1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4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00946835-F445-43C6-87D0-CA61762F9B8D}" type="slidenum">
              <a:rPr lang="en-US" altLang="en-US">
                <a:solidFill>
                  <a:srgbClr val="FFFFFF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94457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FFFF00"/>
                </a:solidFill>
              </a:rPr>
              <a:t>Question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41606" y="1305115"/>
            <a:ext cx="2243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Postoperative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30971" y="1314835"/>
            <a:ext cx="21024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Preoperative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80" y="2451308"/>
            <a:ext cx="4450377" cy="27582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8185" y="2448115"/>
            <a:ext cx="4160461" cy="276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393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>
                <a:solidFill>
                  <a:srgbClr val="FFFF00"/>
                </a:solidFill>
              </a:rPr>
              <a:t>Question 2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87504" y="3121051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s-ES_tradnl" dirty="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26058" y="280035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s-ES_tradnl" dirty="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91814" y="2529623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s-ES_tradnl" dirty="0">
                <a:solidFill>
                  <a:srgbClr val="FFFFFF"/>
                </a:solidFill>
              </a:rPr>
              <a:t>C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0512" y="2022189"/>
            <a:ext cx="5522976" cy="3681984"/>
          </a:xfrm>
        </p:spPr>
      </p:pic>
    </p:spTree>
    <p:extLst>
      <p:ext uri="{BB962C8B-B14F-4D97-AF65-F5344CB8AC3E}">
        <p14:creationId xmlns:p14="http://schemas.microsoft.com/office/powerpoint/2010/main" val="1579069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FFFF00"/>
                </a:solidFill>
              </a:rPr>
              <a:t>Question 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87504" y="3121051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s-ES_tradnl" dirty="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26058" y="280035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s-ES_tradnl" dirty="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91814" y="2529623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s-ES_tradnl" dirty="0">
                <a:solidFill>
                  <a:srgbClr val="FFFFFF"/>
                </a:solidFill>
              </a:rPr>
              <a:t>C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56425" y="1600200"/>
            <a:ext cx="3031149" cy="4525963"/>
          </a:xfrm>
        </p:spPr>
      </p:pic>
    </p:spTree>
    <p:extLst>
      <p:ext uri="{BB962C8B-B14F-4D97-AF65-F5344CB8AC3E}">
        <p14:creationId xmlns:p14="http://schemas.microsoft.com/office/powerpoint/2010/main" val="1730549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efault Design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Office Theme</vt:lpstr>
      <vt:lpstr>Default Design</vt:lpstr>
      <vt:lpstr>Question 1</vt:lpstr>
      <vt:lpstr>Question 2</vt:lpstr>
      <vt:lpstr>Question 3</vt:lpstr>
    </vt:vector>
  </TitlesOfParts>
  <Company>Tufts University Cummings School of Veterinary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1</dc:title>
  <dc:creator>jose garcia-lopez</dc:creator>
  <cp:lastModifiedBy>Kimberly Soehnlein</cp:lastModifiedBy>
  <cp:revision>3</cp:revision>
  <dcterms:created xsi:type="dcterms:W3CDTF">2017-07-08T17:16:13Z</dcterms:created>
  <dcterms:modified xsi:type="dcterms:W3CDTF">2017-08-30T19:23:24Z</dcterms:modified>
</cp:coreProperties>
</file>