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4" r:id="rId8"/>
    <p:sldId id="276" r:id="rId9"/>
    <p:sldId id="288" r:id="rId10"/>
    <p:sldId id="290" r:id="rId11"/>
    <p:sldId id="29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3" autoAdjust="0"/>
  </p:normalViewPr>
  <p:slideViewPr>
    <p:cSldViewPr>
      <p:cViewPr varScale="1">
        <p:scale>
          <a:sx n="61" d="100"/>
          <a:sy n="61" d="100"/>
        </p:scale>
        <p:origin x="72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FEA97-B962-462F-8CCF-BF2FE25E7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F95F2-B89A-45ED-8FBE-E1C549DBB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40F7C-C42A-4170-AAAD-EF87724A9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AD4F-965B-4860-B8B5-4F82C8E9E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4B74F-0E8B-41EB-BB2E-2E6603DB34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9D48-7ABC-49FD-A4D1-FC455A1AB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3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C135-5104-4545-8740-138853389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482BA-6AF6-403D-A6A1-32460993B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B0360-31EC-486B-84E4-9F8AE30950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5E5EC-10BE-45C7-943C-28F2077AA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6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7868D-8347-44D4-AF84-632D04F04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1A76A1-78BF-4D13-9565-BC34B70E8C7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                     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11430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28600" y="258763"/>
            <a:ext cx="502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1  (4 minutes)</a:t>
            </a:r>
          </a:p>
        </p:txBody>
      </p:sp>
      <p:pic>
        <p:nvPicPr>
          <p:cNvPr id="2071" name="Picture 23" descr="hypochromas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6143625" cy="47990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10  (4 minutes)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22788" y="2286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3200" b="1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400800" cy="4901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57200" y="1524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PAGE 11  (4 minutes)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146300" y="2533650"/>
            <a:ext cx="5626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THERE IS NO IMAGE FOR</a:t>
            </a:r>
          </a:p>
          <a:p>
            <a:pPr algn="ctr"/>
            <a:r>
              <a:rPr lang="en-US" sz="3200" b="1" dirty="0"/>
              <a:t> THIS PAGE OF QUESTIONS</a:t>
            </a:r>
          </a:p>
        </p:txBody>
      </p:sp>
    </p:spTree>
    <p:extLst>
      <p:ext uri="{BB962C8B-B14F-4D97-AF65-F5344CB8AC3E}">
        <p14:creationId xmlns:p14="http://schemas.microsoft.com/office/powerpoint/2010/main" val="307593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642225" y="175260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57200" y="228600"/>
            <a:ext cx="510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2  (4 minutes)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2209800" y="2590800"/>
            <a:ext cx="5626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THERE IS NO IMAGE FOR</a:t>
            </a:r>
          </a:p>
          <a:p>
            <a:pPr algn="ctr"/>
            <a:r>
              <a:rPr lang="en-US" sz="3200" b="1"/>
              <a:t> THIS PAGE OF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3  (2 minutes)</a:t>
            </a:r>
          </a:p>
        </p:txBody>
      </p:sp>
      <p:pic>
        <p:nvPicPr>
          <p:cNvPr id="4119" name="Picture 23" descr="ammonium biurate cryst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95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5029200" y="3352800"/>
            <a:ext cx="838200" cy="304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79425" y="152400"/>
            <a:ext cx="5083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4</a:t>
            </a:r>
            <a:r>
              <a:rPr lang="en-US" sz="3200"/>
              <a:t>  </a:t>
            </a:r>
            <a:r>
              <a:rPr lang="en-US" sz="3200" b="1"/>
              <a:t>(2 minutes)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066800" y="25146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/>
              <a:t>THERE IS NO IMAGE FOR</a:t>
            </a:r>
          </a:p>
          <a:p>
            <a:pPr algn="ctr"/>
            <a:r>
              <a:rPr lang="en-US" sz="3200" b="1"/>
              <a:t> THIS PAGE OF QUESTIONS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 descr="1050570RobbieBryan-IHPSS-lat r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24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r="9750" b="14833"/>
          <a:stretch>
            <a:fillRect/>
          </a:stretch>
        </p:blipFill>
        <p:spPr>
          <a:xfrm>
            <a:off x="152400" y="2133600"/>
            <a:ext cx="5292725" cy="39703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" y="1524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5  (4 minutes)</a:t>
            </a:r>
          </a:p>
        </p:txBody>
      </p:sp>
      <p:pic>
        <p:nvPicPr>
          <p:cNvPr id="6160" name="Picture 16" descr="1050570RobbieBryan-IHPSS-VD abd rad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r="28000"/>
          <a:stretch>
            <a:fillRect/>
          </a:stretch>
        </p:blipFill>
        <p:spPr>
          <a:xfrm>
            <a:off x="5715000" y="1371600"/>
            <a:ext cx="3254375" cy="5083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6  (4 minutes)</a:t>
            </a:r>
          </a:p>
        </p:txBody>
      </p:sp>
      <p:graphicFrame>
        <p:nvGraphicFramePr>
          <p:cNvPr id="1741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914400" y="1676400"/>
          <a:ext cx="7315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1914286" imgH="6533333" progId="MSPhotoEd.3">
                  <p:embed/>
                </p:oleObj>
              </mc:Choice>
              <mc:Fallback>
                <p:oleObj name="Photo Editor Photo" r:id="rId2" imgW="11914286" imgH="6533333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0" t="1852" r="1248" b="1852"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3152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98525" y="2708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Cr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527925" y="2708275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Ca</a:t>
            </a:r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3429000" y="53340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7  (4 minutes)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b="4618"/>
          <a:stretch/>
        </p:blipFill>
        <p:spPr bwMode="auto">
          <a:xfrm>
            <a:off x="137971" y="2133600"/>
            <a:ext cx="4670923" cy="35052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429000" cy="484094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181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3352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57200" y="1524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8  (4 minutes)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222500" y="2590800"/>
            <a:ext cx="5626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THERE IS NO IMAGE FOR</a:t>
            </a:r>
          </a:p>
          <a:p>
            <a:pPr algn="ctr"/>
            <a:r>
              <a:rPr lang="en-US" sz="3200" b="1"/>
              <a:t> THIS PAGE OF 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PAGE 9  (4 minutes)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146300" y="2533650"/>
            <a:ext cx="5626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THERE IS NO IMAGE FOR</a:t>
            </a:r>
          </a:p>
          <a:p>
            <a:pPr algn="ctr"/>
            <a:r>
              <a:rPr lang="en-US" sz="3200" b="1" dirty="0"/>
              <a:t> THIS PAGE OF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121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Times New Roman</vt:lpstr>
      <vt:lpstr>Default Design</vt:lpstr>
      <vt:lpstr>Photo Editor Photo</vt:lpstr>
      <vt:lpstr>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MSU College of Vet Med</dc:creator>
  <cp:lastModifiedBy>Parente, Eric J</cp:lastModifiedBy>
  <cp:revision>50</cp:revision>
  <dcterms:created xsi:type="dcterms:W3CDTF">2004-05-26T16:24:17Z</dcterms:created>
  <dcterms:modified xsi:type="dcterms:W3CDTF">2021-01-06T03:51:52Z</dcterms:modified>
</cp:coreProperties>
</file>