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0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B90A1-126B-4493-88DE-88C242E57C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9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94B7D-D796-4D6C-BEB4-AFFD23FFA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F5BDB-FE26-4D51-AA0B-DC2337453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0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7F6D1-CEB7-4B08-A7DA-A7C511952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0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2996C-F579-45C8-AB61-C3383F1C32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9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E07AF-8644-40EA-BEC9-CBCD3E102E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7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1964-93D1-47EA-94D9-566B3F5FC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5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BCDED-E004-4D1F-851E-4D72FA02E6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2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ECE0D-DD25-4D50-AD38-9A6E8DD46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9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66AEE-13A3-4E06-BE3A-5BDC6CC32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8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A259B-91B3-481B-A0B2-15B66202E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7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79BD23-C4A5-4F60-869D-519F39DAFB1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838200"/>
          </a:xfrm>
        </p:spPr>
        <p:txBody>
          <a:bodyPr/>
          <a:lstStyle/>
          <a:p>
            <a:pPr algn="l"/>
            <a:r>
              <a:rPr lang="en-US" dirty="0"/>
              <a:t>                      </a:t>
            </a:r>
          </a:p>
        </p:txBody>
      </p:sp>
      <p:pic>
        <p:nvPicPr>
          <p:cNvPr id="2052" name="Picture 4" descr="juniorAPno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r="32027" b="2985"/>
          <a:stretch>
            <a:fillRect/>
          </a:stretch>
        </p:blipFill>
        <p:spPr bwMode="auto">
          <a:xfrm>
            <a:off x="152400" y="1676400"/>
            <a:ext cx="153379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uniorLATno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3510" r="17036" b="5360"/>
          <a:stretch>
            <a:fillRect/>
          </a:stretch>
        </p:blipFill>
        <p:spPr bwMode="auto">
          <a:xfrm>
            <a:off x="1752600" y="1676400"/>
            <a:ext cx="219233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uniorAPde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6667"/>
          <a:stretch>
            <a:fillRect/>
          </a:stretch>
        </p:blipFill>
        <p:spPr bwMode="auto">
          <a:xfrm>
            <a:off x="4343400" y="1676400"/>
            <a:ext cx="195821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juniorLATde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2" r="5614"/>
          <a:stretch>
            <a:fillRect/>
          </a:stretch>
        </p:blipFill>
        <p:spPr bwMode="auto">
          <a:xfrm>
            <a:off x="6400800" y="1676400"/>
            <a:ext cx="223301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295400" y="2971800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R                                                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86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PAGE  1  (4 minutes)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05200" y="3048000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R                                               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848600" y="5105400"/>
            <a:ext cx="457200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L                                               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15000" y="3429000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L                                    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PAGE  2  (2 minutes)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33796" name="Picture 4" descr="jun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3268" r="13475" b="4176"/>
          <a:stretch>
            <a:fillRect/>
          </a:stretch>
        </p:blipFill>
        <p:spPr bwMode="auto">
          <a:xfrm>
            <a:off x="2590800" y="1447800"/>
            <a:ext cx="30956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juniorAPd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/>
          <a:stretch>
            <a:fillRect/>
          </a:stretch>
        </p:blipFill>
        <p:spPr bwMode="auto">
          <a:xfrm>
            <a:off x="3717428" y="685800"/>
            <a:ext cx="242302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juniorLATd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2" r="5614"/>
          <a:stretch>
            <a:fillRect/>
          </a:stretch>
        </p:blipFill>
        <p:spPr bwMode="auto">
          <a:xfrm>
            <a:off x="228600" y="685800"/>
            <a:ext cx="2917329" cy="6172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457200" y="3124200"/>
            <a:ext cx="26670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990600"/>
            <a:ext cx="2514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971800" y="2514600"/>
            <a:ext cx="473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3962400" y="1447800"/>
            <a:ext cx="3886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4419600" y="2895600"/>
            <a:ext cx="35052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642225" y="1752600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7696200" y="2011362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A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0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PAGE  3  (4 minutes)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junior-ulnar-phy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PAGE  4  (4 minutes)</a:t>
            </a:r>
          </a:p>
        </p:txBody>
      </p:sp>
      <p:pic>
        <p:nvPicPr>
          <p:cNvPr id="4102" name="Picture 6" descr="jun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3268" r="13475" b="4176"/>
          <a:stretch>
            <a:fillRect/>
          </a:stretch>
        </p:blipFill>
        <p:spPr bwMode="auto">
          <a:xfrm>
            <a:off x="6400800" y="381000"/>
            <a:ext cx="20478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junior-distraction- z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4" t="-1964" r="-1381" b="-180"/>
          <a:stretch>
            <a:fillRect/>
          </a:stretch>
        </p:blipFill>
        <p:spPr bwMode="auto">
          <a:xfrm>
            <a:off x="2400300" y="1143000"/>
            <a:ext cx="37719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4572000" y="38100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79425" y="381000"/>
            <a:ext cx="462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PAGE  5</a:t>
            </a:r>
            <a:r>
              <a:rPr lang="en-US" sz="3200" dirty="0"/>
              <a:t>  </a:t>
            </a:r>
            <a:r>
              <a:rPr lang="en-US" sz="3200" b="1" dirty="0"/>
              <a:t>(4 minutes)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VC-007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7778"/>
          <a:stretch>
            <a:fillRect/>
          </a:stretch>
        </p:blipFill>
        <p:spPr bwMode="auto">
          <a:xfrm>
            <a:off x="1676400" y="1295400"/>
            <a:ext cx="2743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MVC-006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1" t="4477" r="14427" b="4477"/>
          <a:stretch>
            <a:fillRect/>
          </a:stretch>
        </p:blipFill>
        <p:spPr bwMode="auto">
          <a:xfrm>
            <a:off x="4648200" y="1295400"/>
            <a:ext cx="289306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PAGE  6  (4 minutes)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43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Times New Roman</vt:lpstr>
      <vt:lpstr>Default Design</vt:lpstr>
      <vt:lpstr>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MSU College of Vet Med</dc:creator>
  <cp:lastModifiedBy>Parente, Eric J</cp:lastModifiedBy>
  <cp:revision>33</cp:revision>
  <dcterms:created xsi:type="dcterms:W3CDTF">2004-05-26T16:24:17Z</dcterms:created>
  <dcterms:modified xsi:type="dcterms:W3CDTF">2021-01-06T03:48:33Z</dcterms:modified>
</cp:coreProperties>
</file>