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28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4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5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F8F24-0184-4A2A-A88B-85F7958E38A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3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BC2FA-8F1E-4984-9E11-04B9A724AA3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28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9EE6A-2FFB-4D2C-BDFF-891DBF5E7D1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48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CD935-ED43-426B-B7F0-106E9463EA6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03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D0BBA-B939-44E5-9E8C-B11DB76EE9E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17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14F26-04B9-45B1-935D-2004E39182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68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B46F0-60A4-4D86-AE20-A41EDC83972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25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547A8-EC5A-41BF-9144-29E8B36B11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31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31F51-36DE-490B-9440-B9C68FF7131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79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56D6B-12CE-48FF-9830-05F995C9096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96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51CA6-F645-4868-920D-23C6223040E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23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384EF-D981-4A4D-99B9-E1216A47BD7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84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E5DDE-48E6-4874-9EC4-4B59AEE2475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1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7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0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6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6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8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8CFD-71D1-2044-A4DB-F910B4AF18E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0727-21BE-9C44-9965-D562A42D1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0946835-F445-43C6-87D0-CA61762F9B8D}" type="slidenum">
              <a:rPr lang="en-US" altLang="en-US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445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Question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1606" y="1305115"/>
            <a:ext cx="136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Image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0971" y="1314835"/>
            <a:ext cx="136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Image 1</a:t>
            </a:r>
          </a:p>
        </p:txBody>
      </p:sp>
      <p:pic>
        <p:nvPicPr>
          <p:cNvPr id="19" name="Picture 18" descr="LA-Practical-Exam-Imag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86611"/>
            <a:ext cx="4090737" cy="4138863"/>
          </a:xfrm>
          <a:prstGeom prst="rect">
            <a:avLst/>
          </a:prstGeom>
        </p:spPr>
      </p:pic>
      <p:pic>
        <p:nvPicPr>
          <p:cNvPr id="20" name="Picture 19" descr="LA-Practical-Exam-Imag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451" y="2081478"/>
            <a:ext cx="3109297" cy="414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9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>
                <a:solidFill>
                  <a:srgbClr val="FFFF00"/>
                </a:solidFill>
              </a:rPr>
              <a:t>Question </a:t>
            </a:r>
            <a:r>
              <a:rPr lang="en-US" sz="3200" b="1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876" y="1589776"/>
            <a:ext cx="5997257" cy="44723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402723" y="338738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rgbClr val="FFFFFF"/>
                </a:solidFill>
              </a:rPr>
              <a:t>A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6058" y="28003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1814" y="252962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rgbClr val="FFFFFF"/>
                </a:solidFill>
              </a:rPr>
              <a:t>C</a:t>
            </a:r>
            <a:endParaRPr lang="es-ES_trad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Default Design</vt:lpstr>
      <vt:lpstr>Question 1</vt:lpstr>
      <vt:lpstr>Question 2</vt:lpstr>
    </vt:vector>
  </TitlesOfParts>
  <Company>Tufts University Cummings School of Veterinary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jose garcia-lopez</dc:creator>
  <cp:lastModifiedBy>Lescun, Timothy B</cp:lastModifiedBy>
  <cp:revision>4</cp:revision>
  <dcterms:created xsi:type="dcterms:W3CDTF">2017-07-08T17:16:13Z</dcterms:created>
  <dcterms:modified xsi:type="dcterms:W3CDTF">2017-09-03T14:12:18Z</dcterms:modified>
</cp:coreProperties>
</file>