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60" d="100"/>
          <a:sy n="60" d="100"/>
        </p:scale>
        <p:origin x="72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3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6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3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9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0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9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6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E2E23-C8CA-4238-AFC0-60C92A2AC35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5C48-D141-4BF3-A229-E5B68757E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3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8BE6668-3DC4-4418-8771-E406EC7B0533}"/>
              </a:ext>
            </a:extLst>
          </p:cNvPr>
          <p:cNvSpPr/>
          <p:nvPr/>
        </p:nvSpPr>
        <p:spPr>
          <a:xfrm>
            <a:off x="609600" y="304800"/>
            <a:ext cx="77724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688454-96C2-4561-BFE5-80AA12BAFD75}"/>
              </a:ext>
            </a:extLst>
          </p:cNvPr>
          <p:cNvSpPr/>
          <p:nvPr/>
        </p:nvSpPr>
        <p:spPr>
          <a:xfrm>
            <a:off x="914400" y="2743200"/>
            <a:ext cx="77724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1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B27B9F-7EA7-4548-A45A-E39A938DE351}"/>
              </a:ext>
            </a:extLst>
          </p:cNvPr>
          <p:cNvSpPr txBox="1"/>
          <p:nvPr/>
        </p:nvSpPr>
        <p:spPr>
          <a:xfrm>
            <a:off x="152400" y="228600"/>
            <a:ext cx="3810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Page 9 (4 minutes)</a:t>
            </a:r>
          </a:p>
        </p:txBody>
      </p:sp>
    </p:spTree>
    <p:extLst>
      <p:ext uri="{BB962C8B-B14F-4D97-AF65-F5344CB8AC3E}">
        <p14:creationId xmlns:p14="http://schemas.microsoft.com/office/powerpoint/2010/main" val="2810072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3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10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8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95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5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24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0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3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6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5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Melia</dc:creator>
  <cp:lastModifiedBy>Parente, Eric J</cp:lastModifiedBy>
  <cp:revision>4</cp:revision>
  <dcterms:created xsi:type="dcterms:W3CDTF">2013-05-08T19:47:25Z</dcterms:created>
  <dcterms:modified xsi:type="dcterms:W3CDTF">2021-01-06T15:08:47Z</dcterms:modified>
</cp:coreProperties>
</file>