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71" r:id="rId5"/>
    <p:sldId id="263" r:id="rId6"/>
    <p:sldId id="264" r:id="rId7"/>
    <p:sldId id="265" r:id="rId8"/>
    <p:sldId id="258" r:id="rId9"/>
    <p:sldId id="266" r:id="rId10"/>
    <p:sldId id="272" r:id="rId11"/>
    <p:sldId id="260" r:id="rId12"/>
    <p:sldId id="270" r:id="rId13"/>
    <p:sldId id="25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8" autoAdjust="0"/>
    <p:restoredTop sz="90929"/>
  </p:normalViewPr>
  <p:slideViewPr>
    <p:cSldViewPr>
      <p:cViewPr varScale="1">
        <p:scale>
          <a:sx n="76" d="100"/>
          <a:sy n="76" d="100"/>
        </p:scale>
        <p:origin x="11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4A0C4-CA40-448B-AAD9-23003E9F49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2CC67-196C-44DC-BD9B-13A18EACA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E8F29-1EC5-4A08-AADF-0EC5E8BA4C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7898F-A9D7-403F-BE36-A00C40FD42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C8B6-A800-448E-B096-1277B6F2C0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5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C4A25-9268-4109-9DCE-0114BBD54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1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9A724-B137-4267-9E05-5C0A3B51A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5FE4C-ECD5-4E17-84AF-B799F3024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4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C1AD6-A9F1-454F-9FC6-0B1252A82D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208C2-3401-403C-9247-F38EBAA6A4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3386-7C79-4D12-85F9-B58608FE5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1E40D5-B6AB-4EAE-AFAE-1EB57413EA7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772400" cy="1143000"/>
          </a:xfrm>
        </p:spPr>
        <p:txBody>
          <a:bodyPr/>
          <a:lstStyle/>
          <a:p>
            <a:r>
              <a:rPr lang="en-US" dirty="0"/>
              <a:t>Large Animal Soft Tissue Case Assessment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en-US"/>
              <a:t>American College of Veterinary Surgeons</a:t>
            </a:r>
          </a:p>
          <a:p>
            <a:endParaRPr lang="en-US"/>
          </a:p>
        </p:txBody>
      </p:sp>
      <p:pic>
        <p:nvPicPr>
          <p:cNvPr id="2054" name="Picture 6" descr="vetlogoSM-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7772400" cy="1143000"/>
          </a:xfrm>
        </p:spPr>
        <p:txBody>
          <a:bodyPr/>
          <a:lstStyle/>
          <a:p>
            <a:pPr algn="l"/>
            <a:r>
              <a:rPr lang="en-US"/>
              <a:t>Page #9      4 minutes</a:t>
            </a:r>
          </a:p>
        </p:txBody>
      </p:sp>
      <p:pic>
        <p:nvPicPr>
          <p:cNvPr id="19460" name="Picture 4" descr="Copy of CU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24" b="16936"/>
          <a:stretch>
            <a:fillRect/>
          </a:stretch>
        </p:blipFill>
        <p:spPr bwMode="auto">
          <a:xfrm>
            <a:off x="5105400" y="457200"/>
            <a:ext cx="299243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GAM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4399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8600" y="533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181600" y="609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52400" y="40386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3.</a:t>
            </a:r>
          </a:p>
        </p:txBody>
      </p:sp>
      <p:pic>
        <p:nvPicPr>
          <p:cNvPr id="19467" name="Picture 11" descr="utrech 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5029200" y="3657600"/>
            <a:ext cx="29114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 flipH="1">
            <a:off x="5181600" y="3733800"/>
            <a:ext cx="739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4.</a:t>
            </a:r>
          </a:p>
        </p:txBody>
      </p:sp>
      <p:pic>
        <p:nvPicPr>
          <p:cNvPr id="19469" name="Picture 13" descr="lembe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252571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04800" y="9144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Page #10	4 minutes</a:t>
            </a:r>
          </a:p>
        </p:txBody>
      </p:sp>
      <p:pic>
        <p:nvPicPr>
          <p:cNvPr id="6148" name="Picture 4" descr="23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66294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5000" y="3048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 </a:t>
            </a:r>
            <a:r>
              <a:rPr lang="en-US" b="1">
                <a:sym typeface="Symbol" pitchFamily="18" charset="2"/>
              </a:rPr>
              <a:t></a:t>
            </a:r>
            <a:endParaRPr lang="en-US" b="1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352800" y="2743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pic>
        <p:nvPicPr>
          <p:cNvPr id="6152" name="Picture 8" descr="bloodpurple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137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Page #11     4 minutes</a:t>
            </a:r>
          </a:p>
        </p:txBody>
      </p:sp>
      <p:pic>
        <p:nvPicPr>
          <p:cNvPr id="17415" name="Picture 7" descr="cervical laceration preprepare 6 to 1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r="14706"/>
          <a:stretch>
            <a:fillRect/>
          </a:stretch>
        </p:blipFill>
        <p:spPr bwMode="auto">
          <a:xfrm>
            <a:off x="1752600" y="914400"/>
            <a:ext cx="58261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Page #12      4 minutes</a:t>
            </a:r>
          </a:p>
        </p:txBody>
      </p:sp>
      <p:pic>
        <p:nvPicPr>
          <p:cNvPr id="5123" name="Picture 3" descr="toplessbeach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31925"/>
            <a:ext cx="6248400" cy="54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0" y="28194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 </a:t>
            </a:r>
            <a:r>
              <a:rPr lang="en-US" sz="3200" b="1">
                <a:solidFill>
                  <a:srgbClr val="FFFF00"/>
                </a:solidFill>
                <a:sym typeface="Symbol" pitchFamily="18" charset="2"/>
              </a:rPr>
              <a:t>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429000" y="49815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657600" y="5842000"/>
            <a:ext cx="701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B</a:t>
            </a:r>
            <a:r>
              <a:rPr lang="en-US" sz="3200" b="1">
                <a:solidFill>
                  <a:srgbClr val="FFFF00"/>
                </a:solidFill>
                <a:sym typeface="Symbol" pitchFamily="18" charset="2"/>
              </a:rPr>
              <a:t>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295400" y="1600200"/>
            <a:ext cx="981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C </a:t>
            </a:r>
            <a:r>
              <a:rPr lang="en-US" sz="3200" b="1">
                <a:solidFill>
                  <a:srgbClr val="FFFF00"/>
                </a:solidFill>
                <a:sym typeface="Symbol" pitchFamily="18" charset="2"/>
              </a:rPr>
              <a:t>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Page #1 	4 minutes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371600" y="3048000"/>
            <a:ext cx="6489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THERE IS NO IMAGE FOR </a:t>
            </a:r>
          </a:p>
          <a:p>
            <a:r>
              <a:rPr lang="en-US" sz="4000"/>
              <a:t>THIS PAGE OF 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Page #2 	4 minutes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71600" y="3048000"/>
            <a:ext cx="6489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/>
              <a:t>THERE IS NO IMAGE FOR </a:t>
            </a:r>
          </a:p>
          <a:p>
            <a:pPr algn="ctr"/>
            <a:r>
              <a:rPr lang="en-US" sz="4000"/>
              <a:t>THIS PAGE OF 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Page #3    4 minutes</a:t>
            </a:r>
          </a:p>
        </p:txBody>
      </p:sp>
      <p:pic>
        <p:nvPicPr>
          <p:cNvPr id="18435" name="Picture 3" descr="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r="26389" b="30000"/>
          <a:stretch>
            <a:fillRect/>
          </a:stretch>
        </p:blipFill>
        <p:spPr bwMode="auto">
          <a:xfrm>
            <a:off x="2057400" y="990600"/>
            <a:ext cx="46101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48200" y="5410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419600" y="48768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038600" y="2667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C</a:t>
            </a:r>
            <a:r>
              <a:rPr lang="en-US" sz="2800" b="1">
                <a:solidFill>
                  <a:srgbClr val="FFFF00"/>
                </a:solidFill>
                <a:sym typeface="Symbol" pitchFamily="18" charset="2"/>
              </a:rPr>
              <a:t></a:t>
            </a:r>
            <a:endParaRPr 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Page #4		4 minutes</a:t>
            </a:r>
          </a:p>
        </p:txBody>
      </p:sp>
      <p:pic>
        <p:nvPicPr>
          <p:cNvPr id="9221" name="Picture 5" descr="foalwithheadand neckflex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1"/>
          <a:stretch>
            <a:fillRect/>
          </a:stretch>
        </p:blipFill>
        <p:spPr bwMode="auto">
          <a:xfrm>
            <a:off x="838200" y="1619250"/>
            <a:ext cx="76962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Page #5		4 minutes</a:t>
            </a:r>
          </a:p>
        </p:txBody>
      </p:sp>
      <p:pic>
        <p:nvPicPr>
          <p:cNvPr id="10244" name="Picture 4" descr="cvd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/>
          <a:stretch>
            <a:fillRect/>
          </a:stretch>
        </p:blipFill>
        <p:spPr bwMode="auto">
          <a:xfrm>
            <a:off x="1752600" y="1066800"/>
            <a:ext cx="47466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Page #6		2 minutes</a:t>
            </a:r>
          </a:p>
        </p:txBody>
      </p:sp>
      <p:pic>
        <p:nvPicPr>
          <p:cNvPr id="11268" name="Picture 4" descr="nolva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2893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Page #7		4 minutes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28600" y="1371600"/>
          <a:ext cx="4648200" cy="414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018794" imgH="783745" progId="Photoshop.Image.7">
                  <p:embed/>
                </p:oleObj>
              </mc:Choice>
              <mc:Fallback>
                <p:oleObj name="Image" r:id="rId2" imgW="1018794" imgH="783745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433" t="44495" r="27208" b="7593"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4648200" cy="414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962400" y="2438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1336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28600" y="13716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1</a:t>
            </a:r>
          </a:p>
        </p:txBody>
      </p:sp>
      <p:pic>
        <p:nvPicPr>
          <p:cNvPr id="4104" name="Picture 8" descr="DSC000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862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486400" y="4343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106" name="Picture 10" descr="DSC000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953000" y="1143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486400" y="2057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0104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077200" y="2362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858000" y="6400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cs typeface="Times New Roman" pitchFamily="18" charset="0"/>
              </a:rPr>
              <a:t>= 1 cm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113" name="Picture 17" descr="centimeter ru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12141" r="80804" b="79745"/>
          <a:stretch>
            <a:fillRect/>
          </a:stretch>
        </p:blipFill>
        <p:spPr bwMode="auto">
          <a:xfrm>
            <a:off x="6324600" y="6567488"/>
            <a:ext cx="5334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Page 8	4 minutes</a:t>
            </a:r>
          </a:p>
        </p:txBody>
      </p:sp>
      <p:pic>
        <p:nvPicPr>
          <p:cNvPr id="12292" name="Picture 4" descr="uterusand corioallant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929188" cy="44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emostatic su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524000"/>
            <a:ext cx="3760787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1981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410200" y="1600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141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Times New Roman</vt:lpstr>
      <vt:lpstr>Default Design</vt:lpstr>
      <vt:lpstr>Image</vt:lpstr>
      <vt:lpstr>Large Animal Soft Tissue Case Assessment </vt:lpstr>
      <vt:lpstr>Page #1  4 minutes</vt:lpstr>
      <vt:lpstr>Page #2  4 minutes</vt:lpstr>
      <vt:lpstr>Page #3    4 minutes</vt:lpstr>
      <vt:lpstr>Page #4  4 minutes</vt:lpstr>
      <vt:lpstr>Page #5  4 minutes</vt:lpstr>
      <vt:lpstr>Page #6  2 minutes</vt:lpstr>
      <vt:lpstr>Page #7  4 minutes</vt:lpstr>
      <vt:lpstr>Page 8 4 minutes</vt:lpstr>
      <vt:lpstr>Page #9      4 minutes</vt:lpstr>
      <vt:lpstr>Page #10 4 minutes</vt:lpstr>
      <vt:lpstr>Page #11     4 minutes</vt:lpstr>
      <vt:lpstr>Page #12      4 minutes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Animal Soft Tissue Case Assessment 2005</dc:title>
  <dc:creator>MSU College of Vet Med</dc:creator>
  <cp:lastModifiedBy>Parente, Eric J</cp:lastModifiedBy>
  <cp:revision>33</cp:revision>
  <dcterms:created xsi:type="dcterms:W3CDTF">2004-05-26T17:12:17Z</dcterms:created>
  <dcterms:modified xsi:type="dcterms:W3CDTF">2021-01-06T15:37:46Z</dcterms:modified>
</cp:coreProperties>
</file>